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5" r:id="rId3"/>
    <p:sldId id="257" r:id="rId4"/>
    <p:sldId id="258" r:id="rId5"/>
    <p:sldId id="272" r:id="rId6"/>
    <p:sldId id="265" r:id="rId7"/>
    <p:sldId id="266" r:id="rId8"/>
    <p:sldId id="267" r:id="rId9"/>
    <p:sldId id="268" r:id="rId10"/>
    <p:sldId id="269" r:id="rId11"/>
    <p:sldId id="273" r:id="rId12"/>
    <p:sldId id="260" r:id="rId13"/>
    <p:sldId id="261" r:id="rId14"/>
    <p:sldId id="262" r:id="rId15"/>
    <p:sldId id="263" r:id="rId16"/>
    <p:sldId id="264" r:id="rId17"/>
    <p:sldId id="270" r:id="rId18"/>
    <p:sldId id="271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2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C977B-FC26-480E-AFAE-F0D43AC6B796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347EE-27BE-4144-B5AA-EEC0B1208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7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347EE-27BE-4144-B5AA-EEC0B12089D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347EE-27BE-4144-B5AA-EEC0B12089D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347EE-27BE-4144-B5AA-EEC0B12089D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Sleep%20Away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Sleep%20Away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700" dirty="0" smtClean="0"/>
              <a:t>«МОЙ ДЕД» </a:t>
            </a:r>
            <a:br>
              <a:rPr lang="ru-RU" sz="6700" dirty="0" smtClean="0"/>
            </a:br>
            <a:r>
              <a:rPr lang="ru-RU" sz="6000" dirty="0" smtClean="0"/>
              <a:t>Великая Отечественная Война.</a:t>
            </a:r>
            <a:br>
              <a:rPr lang="ru-RU" sz="6000" dirty="0" smtClean="0"/>
            </a:br>
            <a:r>
              <a:rPr lang="ru-RU" sz="6000" dirty="0" smtClean="0"/>
              <a:t>Годы пройденных дорог.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1224136"/>
          </a:xfrm>
        </p:spPr>
        <p:txBody>
          <a:bodyPr/>
          <a:lstStyle/>
          <a:p>
            <a:r>
              <a:rPr lang="ru-RU" dirty="0" err="1" smtClean="0"/>
              <a:t>Чекараева</a:t>
            </a:r>
            <a:r>
              <a:rPr lang="ru-RU" dirty="0" smtClean="0"/>
              <a:t> Р.Н.</a:t>
            </a:r>
            <a:endParaRPr lang="ru-RU" dirty="0"/>
          </a:p>
        </p:txBody>
      </p:sp>
      <p:pic>
        <p:nvPicPr>
          <p:cNvPr id="9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133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бабушка\IMG_2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31032" y="-1179512"/>
            <a:ext cx="6858000" cy="92170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2880320"/>
          </a:xfrm>
        </p:spPr>
        <p:txBody>
          <a:bodyPr>
            <a:noAutofit/>
          </a:bodyPr>
          <a:lstStyle/>
          <a:p>
            <a:r>
              <a:rPr lang="ru-RU" sz="9600" dirty="0" smtClean="0"/>
              <a:t>Военные </a:t>
            </a:r>
            <a:r>
              <a:rPr lang="ru-RU" sz="9600" dirty="0" smtClean="0"/>
              <a:t>годы.</a:t>
            </a:r>
            <a:endParaRPr lang="ru-RU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92696"/>
            <a:ext cx="6840760" cy="561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6120680" cy="63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59938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568863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70485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бабушка\IMG_22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331640" y="-675456"/>
            <a:ext cx="6336704" cy="83529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Анисифоров</a:t>
            </a:r>
            <a:r>
              <a:rPr lang="ru-RU" dirty="0" smtClean="0"/>
              <a:t> Иван Павлович</a:t>
            </a:r>
            <a:br>
              <a:rPr lang="ru-RU" dirty="0" smtClean="0"/>
            </a:br>
            <a:r>
              <a:rPr lang="ru-RU" dirty="0" smtClean="0"/>
              <a:t>15.03.1932г.</a:t>
            </a:r>
            <a:br>
              <a:rPr lang="ru-RU" dirty="0" smtClean="0"/>
            </a:br>
            <a:r>
              <a:rPr lang="ru-RU" dirty="0" smtClean="0"/>
              <a:t>Служил в Морфлоте.</a:t>
            </a:r>
            <a:endParaRPr lang="ru-RU" dirty="0"/>
          </a:p>
        </p:txBody>
      </p:sp>
      <p:pic>
        <p:nvPicPr>
          <p:cNvPr id="7170" name="Picture 2" descr="C:\Users\1\Desktop\бабушка\IMG_2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8568952" cy="48245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9218" name="Picture 2" descr="C:\Users\1\Desktop\4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04938"/>
            <a:ext cx="7992888" cy="49043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1335589405_qqxdsz3j26lrvs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848872" cy="59766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1135313"/>
            <a:ext cx="709228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Краснов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Степан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Федорович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1907-1941 г.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331640" y="1135190"/>
            <a:ext cx="781236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Краснов  Степан Федорович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преподавателям истории в </a:t>
            </a:r>
            <a:r>
              <a:rPr kumimoji="0" lang="ru-RU" sz="2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Сабинском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районе в деревне </a:t>
            </a:r>
            <a:r>
              <a:rPr kumimoji="0" lang="ru-RU" sz="2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Кырлай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призван на фронт в </a:t>
            </a:r>
            <a:r>
              <a:rPr kumimoji="0" lang="ru-RU" sz="2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Сабинским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РВИ ТАССР 3.10.1941г.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Последнее место службы-ВТ 256 </a:t>
            </a:r>
            <a:r>
              <a:rPr kumimoji="0" lang="ru-RU" sz="2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934 стрелковая часть Тверская область.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ОБД 69-223.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Причина выбытия - ВМН.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Дата выбытия -14.12.1941 г.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Пропал без вести (так думали) братская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могила в Тверской области.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3333\IMG_22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848872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бабушка\IMG_22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03648" y="-747464"/>
            <a:ext cx="6408712" cy="856895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бабушка\IMG_2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73324" y="-617140"/>
            <a:ext cx="6741368" cy="82089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бабушка\IMG_2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5527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бабушка\IMG_22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640960" cy="61926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85</TotalTime>
  <Words>87</Words>
  <Application>Microsoft Office PowerPoint</Application>
  <PresentationFormat>Экран (4:3)</PresentationFormat>
  <Paragraphs>22</Paragraphs>
  <Slides>19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Презентация1</vt:lpstr>
      <vt:lpstr>«МОЙ ДЕД»  Великая Отечественная Война. Годы пройденных дорог.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Военные годы.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Анисифоров Иван Павлович 15.03.1932г. Служил в Морфлоте.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ДЕД» ВОВ.</dc:title>
  <dc:creator>1</dc:creator>
  <cp:lastModifiedBy>1</cp:lastModifiedBy>
  <cp:revision>12</cp:revision>
  <dcterms:created xsi:type="dcterms:W3CDTF">2015-02-16T07:59:07Z</dcterms:created>
  <dcterms:modified xsi:type="dcterms:W3CDTF">2015-04-07T10:33:30Z</dcterms:modified>
</cp:coreProperties>
</file>